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3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2" r:id="rId9"/>
    <p:sldId id="261" r:id="rId10"/>
    <p:sldId id="273" r:id="rId11"/>
    <p:sldId id="263" r:id="rId12"/>
    <p:sldId id="264" r:id="rId13"/>
    <p:sldId id="265" r:id="rId14"/>
    <p:sldId id="279" r:id="rId15"/>
    <p:sldId id="270" r:id="rId16"/>
    <p:sldId id="271" r:id="rId17"/>
    <p:sldId id="275" r:id="rId18"/>
    <p:sldId id="277" r:id="rId19"/>
    <p:sldId id="276" r:id="rId20"/>
    <p:sldId id="278" r:id="rId21"/>
    <p:sldId id="257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66" d="100"/>
          <a:sy n="66" d="100"/>
        </p:scale>
        <p:origin x="1854" y="15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emf"/><Relationship Id="rId5" Type="http://schemas.openxmlformats.org/officeDocument/2006/relationships/package" Target="../embeddings/Dessin_Microsoft_Visio4.vsdx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12" Type="http://schemas.openxmlformats.org/officeDocument/2006/relationships/image" Target="../media/image21.jpe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microsoft.com/office/2007/relationships/hdphoto" Target="../media/hdphoto3.wdp"/><Relationship Id="rId15" Type="http://schemas.openxmlformats.org/officeDocument/2006/relationships/image" Target="../media/image24.png"/><Relationship Id="rId10" Type="http://schemas.openxmlformats.org/officeDocument/2006/relationships/image" Target="../media/image19.gif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300"/>
            <a:ext cx="6891020" cy="6496050"/>
          </a:xfrm>
        </p:spPr>
        <p:txBody>
          <a:bodyPr>
            <a:normAutofit/>
          </a:bodyPr>
          <a:lstStyle/>
          <a:p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</a:t>
            </a:r>
            <a:r>
              <a:rPr lang="fr-FR" dirty="0"/>
              <a:t>(ex: GDB) not compatible </a:t>
            </a:r>
            <a:r>
              <a:rPr lang="fr-FR" dirty="0" err="1"/>
              <a:t>with</a:t>
            </a:r>
            <a:r>
              <a:rPr lang="fr-FR" dirty="0"/>
              <a:t> streaming/real time </a:t>
            </a:r>
            <a:r>
              <a:rPr lang="fr-FR" dirty="0" smtClean="0"/>
              <a:t>aspect</a:t>
            </a:r>
          </a:p>
          <a:p>
            <a:endParaRPr lang="fr-FR" b="1" dirty="0" smtClean="0"/>
          </a:p>
          <a:p>
            <a:r>
              <a:rPr lang="fr-FR" b="1" dirty="0" err="1" smtClean="0"/>
              <a:t>Tracing</a:t>
            </a:r>
            <a:r>
              <a:rPr lang="fr-FR" b="1" dirty="0" smtClean="0"/>
              <a:t>: </a:t>
            </a:r>
            <a:r>
              <a:rPr lang="fr-FR" dirty="0" err="1" smtClean="0"/>
              <a:t>collect</a:t>
            </a:r>
            <a:r>
              <a:rPr lang="fr-FR" dirty="0" smtClean="0"/>
              <a:t> information about the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a file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b="1" dirty="0" err="1" smtClean="0"/>
              <a:t>Analyze</a:t>
            </a:r>
            <a:r>
              <a:rPr lang="fr-FR" dirty="0" smtClean="0"/>
              <a:t> the content </a:t>
            </a:r>
            <a:r>
              <a:rPr lang="fr-FR" i="1" dirty="0" smtClean="0"/>
              <a:t>post-mortem</a:t>
            </a:r>
          </a:p>
          <a:p>
            <a:endParaRPr lang="fr-FR" i="1" dirty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dirty="0" smtClean="0"/>
              <a:t>techniques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152039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5638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" y="4526234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9" y="3243170"/>
            <a:ext cx="811736" cy="10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0" y="2032000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</a:t>
            </a:r>
          </a:p>
          <a:p>
            <a:pPr marL="0" indent="0">
              <a:buNone/>
            </a:pPr>
            <a:r>
              <a:rPr lang="fr-FR" sz="3600" b="1" dirty="0" smtClean="0"/>
              <a:t>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94140" y="2797507"/>
            <a:ext cx="145424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fr-FR" sz="23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84" name="Picture 12" descr="https://cdn2.iconfinder.com/data/icons/windows-8-metro-style/128/hand_cursor.png"/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06" y="40518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s://cdn2.iconfinder.com/data/icons/windows-8-metro-style/128/hand_curso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93" y="8890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cdn2.iconfinder.com/data/icons/windows-8-metro-style/128/hand_curso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93" y="8890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cdn2.iconfinder.com/data/icons/windows-8-metro-style/128/hand_curso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93" y="8890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0" y="2032000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</a:t>
            </a:r>
          </a:p>
          <a:p>
            <a:pPr marL="0" indent="0">
              <a:buNone/>
            </a:pPr>
            <a:r>
              <a:rPr lang="fr-FR" sz="3600" b="1" dirty="0" smtClean="0"/>
              <a:t>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294140" y="2797507"/>
            <a:ext cx="145424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prstClr val="white">
                    <a:lumMod val="50000"/>
                  </a:prstClr>
                </a:solidFill>
              </a:rPr>
              <a:t>}</a:t>
            </a:r>
            <a:endParaRPr lang="fr-FR" sz="239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084" name="Picture 12" descr="https://cdn2.iconfinder.com/data/icons/windows-8-metro-style/128/hand_cursor.png"/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06" y="405187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-145143" y="-116114"/>
            <a:ext cx="9419772" cy="7082971"/>
          </a:xfrm>
          <a:prstGeom prst="line">
            <a:avLst/>
          </a:prstGeom>
          <a:ln w="260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-145143" y="-116114"/>
            <a:ext cx="9419772" cy="7082971"/>
          </a:xfrm>
          <a:prstGeom prst="line">
            <a:avLst/>
          </a:prstGeom>
          <a:ln w="260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50" y="2150076"/>
            <a:ext cx="418702" cy="74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451" y="1901243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67" y="5316883"/>
            <a:ext cx="947547" cy="75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4" y="2400311"/>
            <a:ext cx="805310" cy="11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467" y="3840685"/>
            <a:ext cx="1380415" cy="138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21" y="5370876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7268490" y="1768583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840" y="1273095"/>
            <a:ext cx="2255816" cy="12703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49" y="1253902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4" y="19918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://www.google.fr/url?source=imglanding&amp;ct=img&amp;q=http://clipartse.com/stock-clipart/5766/virtualization-icon-for-virtual-machines-clipart.png&amp;sa=X&amp;ei=Vb9QVZWxC8nYU9LpgagF&amp;ved=0CAkQ8wc&amp;usg=AFQjCNGGC6Lj_2qK0_aWMmryLDG428Dlb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373" y="4044667"/>
            <a:ext cx="1439860" cy="14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1342</TotalTime>
  <Words>329</Words>
  <Application>Microsoft Office PowerPoint</Application>
  <PresentationFormat>Affichage à l'écran (4:3)</PresentationFormat>
  <Paragraphs>118</Paragraphs>
  <Slides>21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Aller</vt:lpstr>
      <vt:lpstr>Arial</vt:lpstr>
      <vt:lpstr>Calibri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Main thread: a recording application</vt:lpstr>
      <vt:lpstr>May the quality of service be with you</vt:lpstr>
      <vt:lpstr>QoS not respected !</vt:lpstr>
      <vt:lpstr>Knowledge on TS Record use case</vt:lpstr>
      <vt:lpstr>How to debug our application?</vt:lpstr>
      <vt:lpstr>Visualize structure and temporal behavior</vt:lpstr>
      <vt:lpstr>The idea</vt:lpstr>
      <vt:lpstr>What about scalability?</vt:lpstr>
      <vt:lpstr>Shneiderman’s mantra</vt:lpstr>
      <vt:lpstr>Visualization support</vt:lpstr>
      <vt:lpstr>Performance</vt:lpstr>
      <vt:lpstr>User</vt:lpstr>
      <vt:lpstr>Shneiderman’s mantra</vt:lpstr>
      <vt:lpstr>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127</cp:revision>
  <dcterms:created xsi:type="dcterms:W3CDTF">2015-05-04T13:17:04Z</dcterms:created>
  <dcterms:modified xsi:type="dcterms:W3CDTF">2015-05-11T16:13:27Z</dcterms:modified>
</cp:coreProperties>
</file>